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89" r:id="rId3"/>
    <p:sldId id="294" r:id="rId4"/>
    <p:sldId id="303" r:id="rId5"/>
    <p:sldId id="302" r:id="rId6"/>
    <p:sldId id="301" r:id="rId7"/>
    <p:sldId id="304" r:id="rId8"/>
    <p:sldId id="305" r:id="rId9"/>
    <p:sldId id="306" r:id="rId10"/>
    <p:sldId id="296" r:id="rId11"/>
    <p:sldId id="298" r:id="rId12"/>
    <p:sldId id="299" r:id="rId13"/>
    <p:sldId id="300" r:id="rId14"/>
    <p:sldId id="297" r:id="rId15"/>
    <p:sldId id="279" r:id="rId16"/>
    <p:sldId id="29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FF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3" autoAdjust="0"/>
    <p:restoredTop sz="87719" autoAdjust="0"/>
  </p:normalViewPr>
  <p:slideViewPr>
    <p:cSldViewPr snapToGrid="0" snapToObjects="1">
      <p:cViewPr varScale="1">
        <p:scale>
          <a:sx n="91" d="100"/>
          <a:sy n="91" d="100"/>
        </p:scale>
        <p:origin x="-40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9776-B82D-7C46-B390-22FDAEE7D81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048E3-BD07-FD4A-AA0D-104582ECC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612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Some</a:t>
            </a:r>
            <a:r>
              <a:rPr lang="en-US" baseline="0" smtClean="0"/>
              <a:t> devotees just walk around Govardan doing the parikrama.. - EASY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048E3-BD07-FD4A-AA0D-104582ECCE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Some</a:t>
            </a:r>
            <a:r>
              <a:rPr lang="en-US" baseline="0" smtClean="0"/>
              <a:t> devotees go around doing dandavats all the way around Govardhan.. - DIFFICULT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048E3-BD07-FD4A-AA0D-104582ECCE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And</a:t>
            </a:r>
            <a:r>
              <a:rPr lang="en-US" baseline="0" smtClean="0"/>
              <a:t> some doing 108 dandavats for their same body length.. – MOST DIFFICULT. Take month or months to complete.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048E3-BD07-FD4A-AA0D-104582ECCE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Hundreds of preparations are made and offered to Giri Govardhan!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048E3-BD07-FD4A-AA0D-104582ECCE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were </a:t>
            </a:r>
            <a:r>
              <a:rPr lang="en-US" baseline="0" dirty="0" err="1" smtClean="0"/>
              <a:t>fourtunate</a:t>
            </a:r>
            <a:r>
              <a:rPr lang="en-US" baseline="0" dirty="0" smtClean="0"/>
              <a:t> enough to be in </a:t>
            </a:r>
            <a:r>
              <a:rPr lang="en-US" baseline="0" dirty="0" err="1" smtClean="0"/>
              <a:t>govardhan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purhottam</a:t>
            </a:r>
            <a:r>
              <a:rPr lang="en-US" baseline="0" dirty="0" smtClean="0"/>
              <a:t> month, on </a:t>
            </a:r>
            <a:r>
              <a:rPr lang="en-US" baseline="0" dirty="0" err="1" smtClean="0"/>
              <a:t>ekadasi</a:t>
            </a:r>
            <a:r>
              <a:rPr lang="en-US" baseline="0" dirty="0" smtClean="0"/>
              <a:t>, and that </a:t>
            </a:r>
            <a:r>
              <a:rPr lang="en-US" baseline="0" dirty="0" err="1" smtClean="0"/>
              <a:t>ekadasi</a:t>
            </a:r>
            <a:r>
              <a:rPr lang="en-US" baseline="0" dirty="0" smtClean="0"/>
              <a:t> was </a:t>
            </a:r>
            <a:r>
              <a:rPr lang="en-US" baseline="0" dirty="0" err="1" smtClean="0"/>
              <a:t>rohini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ekadasi</a:t>
            </a:r>
            <a:r>
              <a:rPr lang="en-US" baseline="0" dirty="0" smtClean="0"/>
              <a:t> which comes once in 3 years!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048E3-BD07-FD4A-AA0D-104582ECCE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770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79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D9995F-2F13-FA49-9D5F-BD5D55FBD9F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846F20-8BFA-E54F-85FB-690ED9793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740" y="194561"/>
            <a:ext cx="8463064" cy="1498054"/>
          </a:xfrm>
        </p:spPr>
        <p:txBody>
          <a:bodyPr/>
          <a:lstStyle/>
          <a:p>
            <a:r>
              <a:rPr lang="en-US" sz="4800" dirty="0" smtClean="0"/>
              <a:t>Glories of </a:t>
            </a:r>
            <a:r>
              <a:rPr lang="en-US" sz="4800" b="1" dirty="0" err="1" smtClean="0"/>
              <a:t>Govardhan</a:t>
            </a:r>
            <a:r>
              <a:rPr lang="en-US" sz="4800" b="1" dirty="0" smtClean="0"/>
              <a:t> (</a:t>
            </a:r>
            <a:r>
              <a:rPr lang="hi-IN" sz="4800" b="1" dirty="0" smtClean="0"/>
              <a:t>गोवर्धन)</a:t>
            </a:r>
            <a:endParaRPr lang="en-US" sz="4800" dirty="0"/>
          </a:p>
        </p:txBody>
      </p:sp>
      <p:pic>
        <p:nvPicPr>
          <p:cNvPr id="89090" name="Picture 2" descr="http://cdn.indiamarks.com/wp-content/uploads/when_is_Govardhan-Puja_in_2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9616" y="1692615"/>
            <a:ext cx="5363104" cy="309720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11653261"/>
      </p:ext>
    </p:extLst>
  </p:cSld>
  <p:clrMapOvr>
    <a:masterClrMapping/>
  </p:clrMapOvr>
  <p:transition spd="slow" advTm="947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rimathuraji.com/public/uploads/parikramaImages/1423721548236giriraj-parikrama-map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ommondatastorage.googleapis.com/static.panoramio.com/photos/original/15357148.jpg"/>
          <p:cNvPicPr>
            <a:picLocks noChangeAspect="1" noChangeArrowheads="1"/>
          </p:cNvPicPr>
          <p:nvPr/>
        </p:nvPicPr>
        <p:blipFill>
          <a:blip r:embed="rId3"/>
          <a:srcRect t="14414" b="11615"/>
          <a:stretch>
            <a:fillRect/>
          </a:stretch>
        </p:blipFill>
        <p:spPr bwMode="auto">
          <a:xfrm>
            <a:off x="0" y="0"/>
            <a:ext cx="9271121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aishnava.wpengine.netdna-cdn.com/wp-content/uploads/2011/04/dandavat_parikrama2.jpg"/>
          <p:cNvPicPr>
            <a:picLocks noChangeAspect="1" noChangeArrowheads="1"/>
          </p:cNvPicPr>
          <p:nvPr/>
        </p:nvPicPr>
        <p:blipFill>
          <a:blip r:embed="rId3"/>
          <a:srcRect t="4917" b="9409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3.amazonaws.com/livebookswordpress/uploads/sites/214/2012/03/252520120314_ParikramaGovardhan-Edit.jpg"/>
          <p:cNvPicPr>
            <a:picLocks noChangeAspect="1" noChangeArrowheads="1"/>
          </p:cNvPicPr>
          <p:nvPr/>
        </p:nvPicPr>
        <p:blipFill>
          <a:blip r:embed="rId3"/>
          <a:srcRect t="8318"/>
          <a:stretch>
            <a:fillRect/>
          </a:stretch>
        </p:blipFill>
        <p:spPr bwMode="auto">
          <a:xfrm>
            <a:off x="-2" y="2755"/>
            <a:ext cx="9144001" cy="5140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chakra.org/news/IMG_1200_low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259"/>
            <a:ext cx="9144000" cy="515275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4352812"/>
            <a:ext cx="9143999" cy="790688"/>
          </a:xfrm>
        </p:spPr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Govardhan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Puja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081"/>
            <a:ext cx="9143999" cy="790688"/>
          </a:xfrm>
        </p:spPr>
        <p:txBody>
          <a:bodyPr/>
          <a:lstStyle/>
          <a:p>
            <a:r>
              <a:rPr lang="en-US" sz="4800" smtClean="0"/>
              <a:t>My Great Govardhan Puja...</a:t>
            </a:r>
            <a:endParaRPr lang="en-US" sz="4800" dirty="0"/>
          </a:p>
        </p:txBody>
      </p:sp>
      <p:pic>
        <p:nvPicPr>
          <p:cNvPr id="3" name="Picture 2" descr="905844afa3d81ceddcc2de02b88533c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1" y="896769"/>
            <a:ext cx="6932023" cy="3705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62339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30200">
        <p14:flash/>
      </p:transition>
    </mc:Choice>
    <mc:Fallback>
      <p:transition spd="slow" advTm="30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i.ning.com/files/MhpY6di2eIXkgPBs8UW93hnvc9y-HdgI1MfeZqAMyfYToCcmClBk9pi-egnS0i3S/s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681" y="84045"/>
            <a:ext cx="8871884" cy="49932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9469" y="4256690"/>
            <a:ext cx="63195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Thank You and Hare Krishna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90468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1383">
        <p14:vortex dir="r"/>
      </p:transition>
    </mc:Choice>
    <mc:Fallback>
      <p:transition spd="slow" advTm="1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187" y="427617"/>
            <a:ext cx="9007813" cy="790688"/>
          </a:xfrm>
        </p:spPr>
        <p:txBody>
          <a:bodyPr/>
          <a:lstStyle/>
          <a:p>
            <a:r>
              <a:rPr lang="en-US" dirty="0" smtClean="0"/>
              <a:t>Prayers </a:t>
            </a:r>
            <a:r>
              <a:rPr lang="en-US" smtClean="0"/>
              <a:t>to </a:t>
            </a:r>
            <a:r>
              <a:rPr lang="en-US" smtClean="0"/>
              <a:t>Srila Gurudeva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34" y="1542933"/>
            <a:ext cx="3468621" cy="3461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246" y="1720636"/>
            <a:ext cx="3716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Om </a:t>
            </a:r>
            <a:r>
              <a:rPr lang="en-US" sz="2400" dirty="0" err="1" smtClean="0"/>
              <a:t>Anjana</a:t>
            </a:r>
            <a:r>
              <a:rPr lang="en-US" sz="2400" dirty="0" smtClean="0"/>
              <a:t> </a:t>
            </a:r>
            <a:r>
              <a:rPr lang="en-US" sz="2400" dirty="0" err="1" smtClean="0"/>
              <a:t>Timirandhasya</a:t>
            </a:r>
            <a:endParaRPr lang="en-US" sz="2400" dirty="0" smtClean="0"/>
          </a:p>
          <a:p>
            <a:r>
              <a:rPr lang="en-US" sz="2400" dirty="0" err="1" smtClean="0"/>
              <a:t>Jnanajana</a:t>
            </a:r>
            <a:r>
              <a:rPr lang="en-US" sz="2400" dirty="0" smtClean="0"/>
              <a:t> </a:t>
            </a:r>
            <a:r>
              <a:rPr lang="en-US" sz="2400" dirty="0" err="1" smtClean="0"/>
              <a:t>Salakhaya</a:t>
            </a:r>
            <a:endParaRPr lang="en-US" sz="2400" dirty="0" smtClean="0"/>
          </a:p>
          <a:p>
            <a:r>
              <a:rPr lang="en-US" sz="2400" dirty="0" err="1" smtClean="0"/>
              <a:t>Chakshurunmilitam-yena</a:t>
            </a:r>
            <a:endParaRPr lang="en-US" sz="2400" dirty="0" smtClean="0"/>
          </a:p>
          <a:p>
            <a:r>
              <a:rPr lang="en-US" sz="2400" dirty="0" err="1" smtClean="0"/>
              <a:t>Tasmai</a:t>
            </a:r>
            <a:r>
              <a:rPr lang="en-US" sz="2400" dirty="0" smtClean="0"/>
              <a:t> </a:t>
            </a:r>
            <a:r>
              <a:rPr lang="en-US" sz="2400" dirty="0" err="1" smtClean="0"/>
              <a:t>Shri</a:t>
            </a:r>
            <a:r>
              <a:rPr lang="en-US" sz="2400" dirty="0" smtClean="0"/>
              <a:t> </a:t>
            </a:r>
            <a:r>
              <a:rPr lang="en-US" sz="2400" dirty="0" err="1" smtClean="0"/>
              <a:t>Guruve</a:t>
            </a:r>
            <a:r>
              <a:rPr lang="en-US" sz="2400" dirty="0" smtClean="0"/>
              <a:t> </a:t>
            </a:r>
            <a:r>
              <a:rPr lang="en-US" sz="2400" dirty="0" err="1" smtClean="0"/>
              <a:t>Namaha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8301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13211">
        <p14:reveal/>
      </p:transition>
    </mc:Choice>
    <mc:Fallback>
      <p:transition spd="slow" advTm="132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54924"/>
            <a:ext cx="9143999" cy="790688"/>
          </a:xfrm>
        </p:spPr>
        <p:txBody>
          <a:bodyPr/>
          <a:lstStyle/>
          <a:p>
            <a:r>
              <a:rPr lang="en-US" dirty="0" smtClean="0"/>
              <a:t>Who </a:t>
            </a:r>
            <a:r>
              <a:rPr lang="en-US" smtClean="0"/>
              <a:t>is </a:t>
            </a:r>
            <a:r>
              <a:rPr lang="en-US" smtClean="0"/>
              <a:t>Govardhan?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data:image/jpeg;base64,/9j/4AAQSkZJRgABAQAAAQABAAD/2wCEAAkGBxMTEhUUExQWFhUXFxcYGBgYGB4YHRwgHBoaFhwYHBsaHSggGBslHB0YITEiJSkrLi4uGB8zODMsNygtLisBCgoKDg0OGxAQGywlICQsLCwsLCw0LCw3LC8sLCwsLCwsLCwsLCwsLCwsLCwsLCwsLCwsLCwsLCwsLCwsLCwsLP/AABEIALYBFAMBIgACEQEDEQH/xAAcAAACAgMBAQAAAAAAAAAAAAAEBQMGAAIHAQj/xABIEAABAwIEAwYCBgYIBQQDAAABAgMRACEEEjFBBVFhBhMicYGRMqEHFEKxwfAjUmJyktEVM0OCstLh8RYkU6LCFzST00RzdP/EABoBAAMBAQEBAAAAAAAAAAAAAAECAwAEBQb/xAAvEQACAgICAQQBAQcFAQAAAAAAAQIRAyESMVEEEyJBYYEUMkJxkaHhI1KxwdEF/9oADAMBAAIRAxEAPwBtxfiuJTiHQl90AOLAAWYAzRFCq4vi9sQ718ZrOKqH1l//APa4P+40N3iZ1qex6QxY48+bd876rNFo4tiP+s5/EargIk+dEjEkCKEsb+hVPyPxxZ//AKzn8Vep4q//ANZz+I1V1cWSgnMqg8X2sSLNjMeegocJBeSCRcnuOuIkqfWB+9SZfb3Kf69Z8lE1z3H8QceXLhMDRNwP9a8ZYEptcmEzvrT8oR72c0s7fR0H/wBQVRIdc91Utxf0hYsmG1LHVSj9wNVp/hjqBmIAG1wr5VMxw4kEmbCYFutB54LoRzmOGO3eOnxOqP8AeI/E0e729xKUzmX/APIT71VXMEYzNmeaVV5hGCo3IE2re+mCM53RYj24x6rpdUB0k/OabcH7dvAkPrWu4uk3HpYH3qpYjhDqQcoKkpvAMxvXnDH0pVZQTI1OnqDt7a0rycloLlOLOnYbt2yZzOLTGxBv94EdY1r1/t8yB4VOKPIC/vpVGxoS6AlRbjdSYsOcTMVAjhqGxCXkki+0GdLnSo/G/v8Aqx16iVF5/wDUEECErneVfdanWA7SpcAhZk7E/hrVKwLBUIW2haYspJFz61KOEtnQZDy0/G9T/aMa+LT/AEZaEslcrTLfxTtMlqJc8r69BTPCY/OgLCyQROtc1xfZ4qEJKVFJEAqAOo69I0o7E8YWyylpDZSUxec1pk7Qb0zlGS0wRyyTfNaOioxBOhrZ90gTmIrn3Z/tGsu5XlAgmAdI303ER7mruEyNQfnTRf5LxmpLo1ONUVQFGp28SrcmgG8a0VZQoAk2m07Wmi2cOQTJtTtugxomU+rYmsGIUdyPWvCivE2qdsekal5f6yvet0YhXM1m5rFig5mpeDVWKV+saFVjF/rH3qQoqFSSKRzY3FeDdeIcA+JU+ZodeJe/XV71JnO1DPPnSL1WE5EpKJhxbw/tFe5rZGLdP21+9D99tvW7c6mqW6FSQ+4M4ooJUok5jqegrK84KZbO3iP3CvadOQjo432gXGLxF/7Zz/EaW/WkJJKlgAdaT9ssQv69ihJgPu7/ALZpKtwmAZVyFXeRVRKy1vdoWx8MnypdjeOuEQnw0mCVaxb0qXDM5t/lU/cbJNs972TKiTUjr5gZUlI5kfjtWww2WDM00wKFqsCIV4YImZtF7VKcmxuKq2xa3mIkSetM+F4BxGISpxSUDWSry0tv6b16eGyhSUnoQbfzoVDDjYPeJWQkADMRE5hcQdhaDUW7tJggl2XILQ62pWdKo8JGs6kEEaWGvSl6LE7jn5iLjalWCWoiSqxI0jYbAeZ96Z8MxPiy5gfEATyCpItysaSOD6Fnk5S0QYhvNGXUQLW1MVK1gswB0WTBGxOuuxinnEOGoTkUmxOoj4uoE7RrRXcoKCCAQsTOkG952396DVB4uLAOzWKSl4pXZUGxG8RBG341nC2ULQtDoHxnzHlOnlWqmSsS4qYuhwA5k9JAhQ/Nqxa1SVKFzqU/CvmqNjvApHGSTZ2Y8sZqmRYXhobeKClK4ukncG0jqKOdxfeYksqQgpbAJVAnn8JtPv8AOtnMa2GxnKlZdDGUgnkfwNrUt75t1aVLAUQAJkTAAk5T9q0TWVt2xpJVxQ8+pNqDZaARmSTKLXGsp0JjbW9EpxRAIUnPYEEERz3H8jel/DeHLdAlcNTmyyDJ0BCdvyKfnCtd262hCSvKoSVAmfObGaRxi31YI4r2B4Zxaz4WyUlIlOXSdhsaIeKMpyplQBELsIk6j7Imq3gXMewhRIBSmWxJhAvAIBIKjNxtTf66p6HMoCkiCJELi+g0EWE7gUfZ4/YrVLf9zbA8GSQIWmeaQfLbSpHsI6kKSyVlY5KyiOY36UWziG1oEAJVeSAAobmY9vUUYkBEKSZBAIJMg8wSbwf5U15EuTCsWrRQ31ONGVogi58Rk7Azlmx5xVp4b2yUlADic5gDMIBPUiiMdhO+ObMkEBQV+0FCIuNiAfTrQaODIW2ZgqsPhgG0TN4P8hTRyp/ZNprotPB+LN4lJySFDVJgHzAB0r1viDSlqQF3TB1sZtY9DYjqOc1T+GYL6uZMkgwVA9ZNjcDT2ph9ebDgcIMiIUDCs28mSCIjWqXaHhm+pFpiJkxXs1SeOPO4gymAlNhmSTExN9CZpe3xjEshKJiDEEBSb8iPI/L0KxX9jftCvo6IuoljnXPv+Kn0zBJMn4kn1009aJR2jcW4mQCNClIv6XmZNFYo3ti/tCLoXALfOl+JxPkNb0lf7RMhJgqKtIjQ6XmkyePuAnMQuQYB6AHaPz5VVKCdE55Wy3MuSa3cfI9KreE46hUAkJJ0uCDadaP786VVRUugLIXLs+7mbJv8R+4VlD9kVEsn98/cmso8BuTODdqsJOOxZJIl93T99VJcZhsoSsHUwR6SDTLtg/lxuLMx/wAw6DJ/aVfypKjGpJF58r1Hi7szTCEL8OY7aDr/ACr3BCSfIkHafWpQo5gMpA1EjX13vW2DdSHcpAHjg5T5T0pb0COJPQSGApaZIy73FjcR0m16ZvrTCe7I8OwM9aWsupeKoEWWEkmdJInnoOVE8PxrC2wVDKYuE6gjrymhLro3tLaDmcQACtY2kxEeZBj5Xox9weLOU3E5Y3NwZ09qS4HiCADnAIiwkCtEYlJdUEJGQQcsidL6i9Qa22kPH0/WxjkQttQZDindRJiLiQQbq0Inr0pWXFEqKilJUIU2QQQUkxE3BEn3ozGvoZfQUKUlKwLyNRqLyKb4trDd13yj41kAgxvAn5fKmWVxHl6ZPa7Ahx5cJBhRbSEpmfIj2i+nnW3f4hZECTKbDT2iTRuM4ShlkONPGVQkJUoQRzCgnaTzofCYXENwYQrNY5VDSxHxpiZ+80ZZYyJv0ruhjgOIhQ8QU2r9ZEkHopOnrrU54i6jSFJJjPqmYn4TBB0tQjCy4syIzWUfDKTBSQIEQekRXjTCmSGVZFZkyFA5e8AgJKgB8aZAm8ztQjmcdBfpfjdhTYDiAtZJVnRlCtLztptrrcU+wjrDrYDjaeRtMRblI9OlV1GKzOpYUkIgEgEgjzkXN9ta9xjZw7hktqCriDmvbMCJGTz6VKeNTe3sWOHJEb4zgGSO5cUEnUElQHUHlUGGwiW3M4ygwQoKukzeY+yZ++veEcZSCW1Z0rI8N7ERvsQed63XgXFghGRMmSc9xzhNp8powTWpGnGadoY4rudXVNk3ISkACdYJvai+DYtQQElpMzYJEAQetppHgOBuLUYU1AnKQCudJJBI670di2HWwnvFlV/s2J3+ACY/vUJOn8TKGRvlJDTiGHAUkgJFzrESf2gPDpqKEHDDmErAIIMA5p30Njte1FBxTbfeKKQgxI1I/wAx8udeYpzvQFIB8N8ziSjlPxQfwoxnoo4y6PXmr5c2WZggA2J8vzNevYTTxKJte1gNhy11paxxFBOXOM5WAlMHyi8WI3FG4jDYgQVKAQTBKDe+0KtHzpHF2LH+ROvBMJuoDT+0ObfkdLVoFMAgtsjPqIT/AKQBrQi38O2kFaTJgAuKVBOmqgANZo4YlKglDUFQ+IpJXGpjMlJ9qzv6CnHppHuZwqnIEjYBQMehNQY/hqVgTY8vhHuNKl+vpTYBSl2sAToYMiPD61v9fQCUrBTaYI9rbzB6aeVLCc49jSUWhQOz6R4VxcG6oUfnc+Zmg8VwFBQQhQBuAQb2gxA/NqsGObQUnxlIG4NhbTSeXvS1ltRV4lZJEd5EgkXGpi/U+tVjkk2ReONFQxPB3W5y+L3nz5dbUreQq6VSkATcGLjS19JF51OlX/G4V+bEK8jEjnlvE0rxWHfIylME3BNtNuo86eOVXvs5Ztx+ip4V26ivU+IW30FptfLfa9NWsa5CFlfi0yyYygTm6D4QAdZolXA1lJKy2SIGmQxrEwQfWlD/AA95KiQ4QnxRmBveYKgSD561RZYPpjJ6uSZ1vsLje8YWYgd6oDyhN6yl30YoKcKsEAfplm2l0or2upT/ACVTZxXtegf0jisuvfukg6fGrTeleIbJMKhKgBBAAsbidzrrTrtdhlKxuLABJS+6UwRoVmZnaaXIw8gE5ireb7RQaOhMgw7LqnEgAKXEBOaZHxDLOtq1aKVZ3MxSoXCRHiI1BnSwOlGBq4JJsEgEWiDa/SphhgZB02kbEEzfTSlZgHhDaysNhQlSjBi8an3rMG+0guJdRCgFAQSPELc9N/ap1YLxApJSQLkeu/I3rdeGXlcTkzJV1FrAg66gitVms24jh2m2WHEDxLJz3JAEmIEwLJOnOtcapk91MyUGSkxJkGDobAgXnQ9Kj+poLWUqUpQiBNhHMWGp89axvDKKUpKQQmSABcTbbWTFagqRK86wpzuTmU2UghRJkKvJB20itm8PnCm0vWSoFOdIEmNDlOv5ipn1CWlrSEtIlBKhEE+KTYkAqBGlGO4HvVhyUBSkqOZF0Ky7iLZtAYpHEbkBMvtqzMPFQyzBHO8FN9JvOhFe4VZDBX9YcJFsoygxN5MTGlSHBqCWy6lFjZSTJy3JBGsSflRmN7PthrvG0OISvKg6hBJ3lQtIGk86HFGcnQBh3ilBW1iYzGShSCddTmFt+Vb4zFuFDTqXw44lRzCMsAxqVHSR51srAMMuBC/EyVJ8RuCN0kiIO3tUn9FtqQ53acpBBQMxJGoCSTcpNx0saPBN3QOQFjeKYkPsPJCEryqUCVZgRYGYH5mtOI8XeOITnWlZKQTkBAvqL3BBEHyo9HDlOMtkqKMiTBnNlMGUnmCqZA5+tBDhMllx6FBZXm1EJChcREzc+9OoRQOTDsTjlnu1tDPkIBSFCTIAIBJvtpTdztasHLlSwYBhYlR9BYeZPpVfTgVoW6WXBLRyhCyAFAgK8B0SII1tNbcQbUtxj6whH6TQI8OUCBEggZjrS+3H7M3ew4doHcOSUOBxKiTM5Sm+5Go+fTepP+J1sYjO+VvB1AgpEZNbBJmdr60BjeBEqWMOpPdCCSvUHSLAzfe5qPGMKSy1iWiVQVJVFja1k6iCFCDS8Iu1RnaLLxXtUkltZCw3YxlIKRf9Ic2gkRMAXrbiHavvG1BsqWgZcxCdNTBg3iJMWpBw/jDRxSy+pQQpIScoE+JIkxIExYcrUuW6+l5xTSD3SokZbQTYgai+hHPlSrGrqjO6se4rtE4tppbaSe7WFeEScosowJ2P5imTvbo4llbLIcX4fiCCYMW9/wAKprOOWytXhKUrGWckTlVJIOmov5US63iGHFBshchJJSoA/Dmy3jS9xW9qL7GTaReuF9uG1YbuVKC3cuQDUHaTyP8AKs4D9IbLQLKmlBSRZKQDMG58O3lOlc3QtKgsJTDhIKVJSM2gkHcydR1oXD4pxqCDlIKkrygykEAR66RW9iPYedHVOH9swt91xSwiYBTIHPKI8uV6ZL/5mS6VoREJhRCvMmbg3tyA3rk7fEWc2V1pOawScoBgzqYnlBFHtcZeaQVt4kKRoEuCVAczFlAVN4WncdBUrW9l3wqG0v8A1dbyloKMwSVlKrWylQVMb2j1tRXGcGxnZQlS05l6d4ogiP1VkgGQLi8HrXM8RjUOrSsPLK4UpbgAkWjLEQP9dTWmN4gF5Qp5wkJCiuSpSfFZIFkm2sDlc03sTtOxfgotUdmRwNhKTCVJtM98ufkvWkzOCClrnFKyg5QPDmP2jMgkCYiIneuYu9ocSAUpdlECSkALgzNrxp8xWM8XW2QoKyTeAM/kScwud6VenmvsSSxy/hOknDLD3d/WPBGYnVUX0ExNjWzmH8aUtKkuKKTn0Fic1uXLyrmrnHHiSsKJcnNmAgBIGXLlEwJm8760O7xtwEKK3AYN95vISJsNpNzFBeleugVDwfRPYjDFthaVKST3qvh/dSOknf1rKRfQy8pzAFaySS8vUxYJQLdKyuiMKVWLUfo552jwKzjMTAIl90z/AHzQH9GOmTln3/Jro3FcKr6w8Z/tF7ftGtGsMrp6im9zfRRRs58nh7hEBO0HWvU8JcOqZjS/+vn710F1mJ8XyFRtYdSpg/IVuf4Nx+ihIwLg+wqamTgXCgDKrkRJ+6r8nhxG5M8q8xDGW15plPwBxKGjgjpMwr+8Z/Gtl8GeSbJN9wT95mr2zhydbUalKEjxGfO9b3K+jcTnrfA3JPxXvG03na1YMOpOVCmkuJbWSMwEkGOe4teuhNMNKkApjf8AM1COEoNgT70HLyjUURODhIT3WUZVA6AKBjloelN8Pw5TvCkpWSot4g6kmwCwBPSasx4Sga5j61N2YwyFYd9rUB1XXeahmyJU15KQi92UVnh8AAHzETYjyv61j2BbSe8IAj4rlMczyvry6VdRw1sfZ+dVP6QGAlDQTmAUszG8JkC3rV+ZKhVhFJfUVJbB8RSYtniwUUiwVH2uUUUnhykyk+NAEAOATppcQdTeKsHZTA4dDAS6l8uEZpSgwBGYZVAGbb7mmSuFqcGYkn96x6SI1iPWpQz8rQ8o0U1XCkBWZDeUgQDlmRrGUmExJFvYVFiuCJcSAtSilJkGR4TobiCbRfcQauI4G5E5SRvlN6jc4S7pkcgiBIkesi9Ny/IEkyu8MwMYbEARBWlII8swVe9tedqEVwxxJUoIGZSbZDKQSBKhFgpRgmIuT1qwcMbyM5Lgd85YjTL4LjqZqcoTysekD0EfdUcCb5Py/wDBTIlr8FYXhszoeVh0LUAAMyAdAACRYTynnXvcFaYWUhIPjgeIkmDe4CU/gfOrGMNaQkCNzPvOU/fUDmHVqMqlXEC09ZIuddqsSorr+AUplSFAd0g2LZObUKzhB1tci+tA/wBFJWElt0rUEkE/DaYyxAvv1mrPkcJhQyKM5jmgKnUgAE6QLcq9cbKlAKjKlIE5YvOsm/K9/WiEryEIlleGCO8KQV5kkJJH2J1MCBJ5GtGsC2sETCypQVl0sApPh3AMifKnzmHSq1iASqZEDrmmefnUwbCRbeBJSLAXtrIo0CypjCu5UF1IcCLCJJF8oKQU845xblUC8HkUS2zIVJSHEmEA62gdeW9XRTSTqFDcTprNk7D1tXiMG0AqHCCRBAIt8WknryrdmtlJwGCwjZIeSSo2gkgAHcAiInofOglYNIBSlLiVg3USRaAQMh0GtXHGNpPxaTYqCjBGXRceGw5766AJncRmUSrKomB4iLjWCtY9JBiTpe+uwcq0KPqCJ8K5QEgKVlIOaASmBrcbnzrE4DQOJIbBIBEJBvYJOW6rERfS9MiQYKLCR4dhYT4REhV52sedNs6SgJJSoZYKYSopvAIBsRpaPeg5OIvNMUs4NppOdudYUM0+YIjX5WPnWP4EFJzAlKvFNgQdzzn086Y9x48yQEnkkZAdhYC2h861xOFlJ8SRHM35+EEkx8qW7ZJyZ076IgPqSo0DywLRYJQBF9K9rX6JgPqbkGf06/mhs1lWVUOmyhdpu0zoxWJaEQHnADvZZqtI408lwrzkXvfr8vTlU/az/wB9i/8A+h3/ABmluIw+aCkRHuetQ+2B9dlub7SIKAonMv7UCOW9W/hfEWltJUggTtuDyNcosEaeKddSOnlRfC3FIWDdJBGvnBJrN2hoTqR11GNAmSAKFTDi823M1Dw/K8gKCgf1o500ZYABiLVvilovbZ4EgVjjAUb8rVHrzmpGlxrSSjJbiG0+zP6PRyqRjChBtUgdqRK6jzk+2PxX0ROORr1quOYx3BPreQnOy4QVpGqTABV5Wm2k1ajBF70DjHUoSpSrBImfw6k8qZ8HGmD5N0gjh/F8NikZmlJC4+E8/SqZ2/xKhhQttGYApKhE5QUqBJ3tOvMXqlcdxTyXlvoyIQY+ERbQE81dflV/7NY8KZaKjdSWpnqqFT6pNL8sdNO0dEMCk2pKmIuBdpsXkQ0lwZEyoGJPQCRHpXTuHpKkIUrdIPqRJ++qq59HrrLo+qkFhZmFKALc30I8SBtFwBF6sKgMOSAYCZHnGn3pFHJNQVxXZHHj9x8WPmWwkWqVJvUDbkgdQKj4ivKy6Zj9Gu/901z2uWx+NaQD2aSO7Uv9dxSv4lFf/lTdbIOwpNwNpQZb3hI35CKdtnwimgvinYsn8mjTuRyHtUbykISVKgJTcmKkGtcs7XcfWt5xLbjhaMDKZABFiI9zTKNs1lo4l2owoAypDhJNogiOYNBYfjWHUQFMoEnlp6aVRWsOSM0x1/3ozFOhIgbC+/5NOp09HLkk70Xd3iuEQrJlSSP1UgiiGEYdwSkD0IH3VTGcKjKFGSSAf963bJBlBKb2or1W6aEuR0Bvg7Njl9yf51I5wlgSSlEAG5AA63qHCY/KhIcIzQJvW2MxaUtuFSwhISZUSBrYXNveuplE00VXtIvButktpkpMJWg5RYTckEZSJhWkjUVSf6PSsQoAE7SmFfEYEGytLDrFE4hMaG4nMFEADmJsNDsBtqCahdwqVA2JkfayEEna8JiBqY0tTrSIydsAYCgrIU5jJhJUIuQSIiToNdIAvTVAASPCgW0IMkHYJ2nSl61IzJEJAFoAKSkyBYgEgRt1EbyzxDS0ABRCAm4Sm5F5nXKm/Sek0k/IY9GuG8S4SQkAGSPERA3iLRFoEzvNL+JYxJlKBCQQBeSomJUrl/d/W998Q9lnTNlJvsLDNfUbW38qCStKilImfQ6km/sBQSoR6OufRFbBLBA/r1xAsRlRB0rK2+icj6mqD/bKnociNOY3HQ1lUHSdHHu1jhPEMWLf17t+XjNCNIJAuelMe1xSrGYtIAn6y7Kt/iNJmsXlvy0pJbMxkluBEEmes+4tFFqalME+LmDPpNL2MSpUeIoB+1vRS3yWyZEgxyjefapNPoThUWy5dhEKbSoq0URuDzE8wKtT/FmmhLhgbGJ9q5dw/ihSgtoWEGQVEWJ9Z0qbj3HO8ZQkKlSVGRry8U7+R503Gx1nqOjpmG4i08MzZ02IivFJMTFc14TxkMKSSTc3TaT01A13q4YftozlVnQoEAZRIOYkgR01nyo3SHhljJb0xmnFHcQBvsK9XxEACAT8vwqsOdp0qspJQdRBzTG0WjzmpsNig4oFKgrmkoIjrMkGuT1Lmtwqjt9JLDLUnvwOHuLrAOVKSfVX8qQ8UcedEuq8I0QIv1I2HzpsuY8RCR119hYe9LsanL8Kb7E/y/0ri92TPYx44R/dRWOP4MlpQAJUUzA1hJnT0imHAcItlP1Z4wtKELHRLouPNC59V1YeF4ENoU+8bgFRn835VWOCt4nFYt3EeEEkhCFEgKQnw5ARfTfY3tXfBVial+hw5sn+tyitLTOrcPfKm83eKncWVlVuBF/LmIItStzvHXEpM3ULmxiZJI229utL8OypOgdQdMpStKtfhzNoUlYG0Ky9BRuGxJRjG21AJBaKhfU5ikzfaOZ1k1yZMYI5IwdotINLuOPHuXEzqUp/jUlB+RozEW6g6Un4usw2lI+NwA+iVL+8Cuhr4OSORSuSTHmCSEoT5ffeiAuhA4AAOVq2SqtHG1FBc1YL2gfdQwtTQlYHr5+dcnYx4WtS3oUoibifMQCJPnXUO1GIdThnCwCVxsJMbkDy8/KuMNulTxKtydPfSrpNR/Jz5Hu0O3kJgBuSnU9N8oO8VE+yqLIMUct0AaRtB5dZrVaoTY/n0rn576IS2uzZriLhUE92JgyBvFFtYgiykSSdToNqAwL4SbnW5O56X61I7jUlYSNDqT0vtzqc070jRfkeoaJ3nTU7dKaDD980tkqUkKBGZJhQ5Qdr+vKKreFxpUYF0j82pzhHZgibdYo4crhLfRRKyoY/Clp0pISohQSoAz+0coGnP7Wom5itAwhP9Y2CmQSEyQeYOUWO02ME+VX7jmDZdwqlvq7sJTmLk5SmDIvvfbeqDw/BuPBxEEBLS1pA8JskETtKztGkGxr07Qrg70BKxAaWSlr90xubXUSSLC0x8qHdfKyVagaaQfNN4ynrf3oriHCnA0y4nK4XUFzKgFRACZWDA8QAgTzOkm4v9Fvp/rG1JAInML3kJm+4HsPdml2K00aPLOWFSpbkZs2oGqQJ0FrDbpQuTK4UpiRyHxAXOuu9FlwjMtaZUNDoNYmw02FBobKIJBzmDvm6T1J26++7FOy/RS4FYRwpBjv1ap18Dd6yvPooSkYNeQ+EvKI6eBu1/wA+WgynSpUNZxntlm+v4uE//kO/4zShWFXBKkm350q2drVkYzEq0/TOgA6/GSSOewpK674yL7z0nbr5mp8tiypAOBDhMJE7xTFpiR41ZZjr91aK4irRCKg+twYKdPl7UeP2LYyweAZT41urN4yBMWO88o9aK4zhGAEFgjmRcm+gJpQOJBMkAXtCr+3WpG8RbNHKfwoO0JJaCE4MGFOuwrMmEAScpIlRO1pt0o1zhCHEpCcQCq5hXhPLbb1pc3jUi/OpMM6lROkmRHKj1tmWvoOHZxbiU5XQogZss3H7MnlvW3D1vtgZSgDLF7e/UTSxOKhc5jERapV4xMyD8jSOPKO0Mpyi+UdMt/Asc6QsrCZTABTMmZvrA01olawgKfdJMAwOflVGTjgDIJG1pH3USnjK1BKVKUoJJidb/Z673Oxrjl6JufJdeD1Yf/TksLi18vI87U9oQ5hwEAgmDBsOQGt4JJ9KN7P4WEIhVxBMRyuYBUB5iKo/E/EkEaFYBHkd/euh8EUe6TIGg0A+QA++peqlxjo7fSwcYqL8X+rD049xLmXMYm2+saTPMV5xPAJdQFLWpDiTKHQZIOhnQFNhahMQ5+mSOoUfQI/AGp+MHPhlESFJAVGvqPSoY5VOL8j+ox/6T4o1w3abFYUZcUjvWf8AqIvHUxp6x60aO0bTriSmMqEhaTMmFWn40gaEXBPTnSsFxdbZJTmGuqSZ87aVuwGw2t/ukhYWEphOUjc6AWlXrArvnhrXk8XHnbu10XROMWuSpRibJFgBtNrnzonCuEXSYnkbe2lUVnjjoBkm/NP5PzohjtOtECBGgkGjwktUQ9xfZcO0Di3MMpCVFK9infoY0BrmbCHWlkhJkTmEXjfXa1O2+1bmYKUBG4v8uVDfWmSpSglYM5ilCsqVc5kWG5PnRjyTtoPuJ6E+M4ktxYKgPLQXM+oox3EDu86SNYG3yN/96icaDhJKyXJMaZSAdD0kEetR8cWATCSbxZPScibXA3Jp3jUmL5Z7h0hapUravVZELAJJ/PSvcO+pTQkBoAqygpVKjoTA0F9eYrRpkhJzZCZMKIIlJBvGwk0PafYNdIOwPEW21KCp8RAHIc5GvKrLwriwzJESkkbE+dVvAdw2ZUSudAdBz6m9PMHxdgHKmATFRlhfK1EMchp2tx31nFpwyf6tkZ1gDVUSBG5EpHqauODwSMO0cxkxmcUTM2vf5VzXhL0v4h8k2W5A65ssq9I9hTT/AIidfCmNUDJKv+/LoOQnpXS272XT3QxwjgwuGzpAK1lSWkm3hUorAg6xbzyjSqvxBCl/1ocV3vjuMxkJyhKZsnQXNr6VBjn0rdJShPxKCVQSViQBMzlMCdtahxGMUEqOUfEQAQTIIERcEEEG99usMl1ROUreiHGY5CAlK0AKzSpBHw2mUyLaaa35Xodsd4pxyMqUyU7RNh+HXSoMGx3i86nEjcqVc+UEjQW9KZ8VKUNtJSCGlqUMyx4lqy/HlP2R9/lT9NRQ3H7Z1L6HxGCWOT6/8DfWvKz6Hk5cCsa/p17k/YbrKronZyztaZ4liZnKHnR/3KJ/CkzWNmUq0UoqjqdpiTypx2xkY3FKJgJcd9y4pItzpRheGFYBzQBlynz53tFJFx7YHFvR6FEwYttH5tRTWCbVBIP5/JoTB5s0XPprH86Y4fGp8j5XqU+/iQars9xHCm0pBkj5z/KtMInKSFXHUTPIXtpTQOzABkHp+d61dwYWbqje1/lUubX7wa6CMHiUoMd2FAgkhTaQNPKY+VL+L4xCnQQlCAEiwASAZk8sxoxXDzHxDL0t/tUS8IkCFGUkRcz8+fWm91NcSjkrHeA7QtOWDSUkc0Jv9/z50bjOONtIK1IBEgAAAEnpbXeqenCEGUTHUyakRhUKJQorM/CrMUx+Eg8/xq/uQUd9mTt9lr4Hx5OIC5ZQkpNrgyDoTKRB0tf8KYreZ+0GxPOL1S2ylhMgZdASCCVR63pMnHhSvETOYxJEgchqCY0pfcTVoLe6RZuP8HbIU4DCEhJLY8MEKEq/hm1PeBDwiCCBaQSZ6kRa21Vs4klmFStAUnNOvdiCoftG/tTrBOFDaQkyjmkE5xtCj4Ug85kcq4PVpTqj2vQ8+Ny/Q8xGLT9Zsb5SfKQlIJ8hen2DWMk6RMjlFyny5VUsUsd7nIHhKc4G6CHEqA9NPIU9xOJCWXNSQn4osoQQFTpJHzmud4/lFfyOp5OWNv8AmWJviUgWH3Uv4NiB3ryz9pav8RT9yarOC4mo/aIgTYDQdd6nRxENJGZSQSlKjKhMm+nmTXsZIxlKKT8/2X+T56E6g3/Iui8WOVajEjkPYVR8L2kHdhThAUBfKJ3gHpQOL4066ZbWpKUxEW5HxczTPilZGXqF2dKS+P1U/wAI/lS7j2AS+gRCVpMpUBG0EGNQR7a1RXO1jyTksowLzHM6Vu3x/Fq1KROiQJI5a2rVHseGXl0gnH4s933SW0pLAWdJlQIEk7xdXJUzQDZHwRJBV49yFoRHll6czWjLqj3q1HxLITJ62J8v5VmMJgZBtBVlzGRaIGhPOkUqdIq1os3B32+5SFshcSCsgEmFHxXEm3WmOAaQpS5QkphOW0C4hUJO1hb+dUrCdpFJGQWIkCLWOyhz/CjneOOKju1ZYABFjYRvaN/ekalyXJ6D72Pg0lst7mGZH9k2P7qaAxuKw6BBQ3mPwhKRJ56DadarSOKOk5c86yY0G5oJzFjvFlZhRA8JmI2GYGx6aX0vVlkTWjmlOgXhrifrOICT4SVEA7Akki3RXyNS8KVkbJlKiorIKbi9hFri8etarabD6HEAJGYJUkGQQq0g+vnQkKbGRsKKipTaBEgkeJSzOyQUx1M7VGTvR042nHkhirApySvIlW7YOubT9203HnS9TzDaghYJP6idRa3iIJAi86z7VJhcHmSnMYAUoTGYGSpM31J1BURp1ofFsg5R4ZSbT8Rg7EmTrpBjY0YakRGeFWUpCglsAAqzEEqAGp1An8wKrLrj+JOdxRIE5c0wN4Sn2p1xhEIS2k2WsSf2QCrL71neoQmEgqPIXJ/kK0PJs0+PxidP+hpCk4FYVr369ReChsisov6Kgo4NRUAP0yoGsDI3rbWsq1vwFS0cj7dJBxeKknKH3FEjbxqB9KH4ZjQhBzhImIGsAaA/fRXarFgYzGIIBBxDszuCogiq39SF8pUANjUvwx/cUXaY1/pFIChkGdwmCBoJgQZi3PqaDDhKiCJBtzg9L/maj+pgAFStLc6lnIDlkwJJKTajXglkcp9DNkm1pol3Mm+n+n3Uv4di85yEi4sQIj8mt+D48DM24FHOpWVQvBCY3PMCbeVTcXbEWHT2MMFiyTG/S/ypqEp1Ik8/z+FJsyBBJIVb8z51uxiTJg2POoyV9Ag67H6cNI1rz6kCPDkBtqP5UC3iTRuGemx9/wA61B3EulGX0QO4BQvIm5lP3Xpe3mBhatJ29Zp8+YA1vSrGMFUAC7ng/mf4Qfenhk8k5YfkqI8OMzPiG5GsRmyOIn+6Ms800KwsoVCUIQCJUsAFRF/CCFqAneIMU24y4plSVMKyuxlUYBTluRmBEEg6DX0pOp+ZKllSjqTqTzqkEvs7s/q+EFCPfRuzxNKX0ZyAlQKFTcAkhSFEcgoX6E1YuMN5MO7CiMrZKUKII2JKYNxH2o05XmjYokLCtgtCj7iflNXDt2EMYBAbWtIcWlISFqyRBUfBMAW00rPH84rz/wCm9N6i8LT/ACVbAYtTiglROU2gWubD50y4pi0DFLRMCAjNrcD7iaQ9mFg4lpP7U/wia1PEEB11xQKiVryDbUiSeUcq6skLyUukv+WefKMnir8/9DR5TceJUJ3CbyR62G/rUbeU2QpQHIqApO5xEqA0mTNhuZty3qHvhOtH22c6g0O2kEJOVEK3OYExOttBXr2KcSoAhJAg2JM+ZBv5GlSMV5Cs+txpFHiw8pLoet4t2QpUAq05QYOW1ogb86kcxiCZykEdbnprekrPEzobjzqY4oGlcTSzZF0HYtaVQuPEIm9iL7cxU7bwgkEfKlzfr5eVSpQmYJSCOoFLKmqYFklJ9EuDfhajYaC2m868q3b4skFcn4tIkAi/hJGv2SPKKHcfQIAAJ+V7ACNa1zoYVmcAW4bIaFwnqoi1Hj9nVixX+8FcLYCMqlKJIIJBMxadjHSh2Meru+6zZXHB3nIELhRbJ1+yCPY0Vg8TkXDigc4ObzOg++PIUtaw7inENJUgqEiVaJj9bkncTPShBO3Z1NJdATHE1NgJEKSmFmRGaLlPODT5xon9JGYglSkCbZhIWOab7b0t4rwrJB71tcACW0kchEnf5nlR3BkLCUhSjCVKCfEZRF/CQfl1ppcXtAUUmgbjZU46llJi5UZtAMC/ztRLIQ0DoAB8StT1oHGBwlK0+FSgUlRtmCNxtpqOlSM8DcWJUoLm8bRpOtZR+K2c3qF8jsv0UYlC8GsoII75Wn7jZ/Gvai+h/BFrBLSRH/MLNjzSivKpoaKjRyTteo/X8XCR/wC4dv8A31Ut73KPEPlRPbN9Qx+MANjiHfks0nW+VWJoPGK0rJcT4hbMJJJB0tpfepG2DOZxcaeEAAHzG/8AtUbRkkKMEC0nXyJt6GnnD1lKszhT4RA8IBJ8ySfyKST4ou48umS8K4KvXKE7grOUnyETFa8HdSlx1ChLajMjVKrzE6EGJHKfSd7iWSVnT9oyTvApCw8t1alAfErMekn51sC5NufQs48VrsdK4mi6SB4TBsDpaQakb4iyohIKd9udJ8VhXFE2kzSxfCnp+D2peGN9MilfZeMO42Dr5UwQ6IsR61zpOAxKfhzaTY0Y2vGtz4VKHUZqhL0yf8RRWXhS1HTT8aK4UUuKLmuRKkpEcvinraPKqQ12idTZbB9JH4Wqy9jeMpW64IyknNlPUBJ0HOP4qnLDKO6K4X8nYB35USVG5MmvHMGFanlWnaXhrzbx7hQLZJUALqReYUINr2O45G1A91icskkD9023tXTx+0zjnCnUiTEYDwqvFjafarF24wDjmCwy75UK8dpiUWJ5DW/WlbXZrFOBCs4lJBhRIka8oM+dWHD8cxGHlDuHzJVKSAQoKHKFAW8pqTk+SadtF8EVGDvVlE4Bhy24tZvCFhMD7REChGuFbZ/lOn4Vc8W3h1ePD5msxIWhUjLYaZrTNrE60lxbaWyEknMqbgDSB+M10xk27Rz5ZzWtaELvDFBRSDMadajb4Y6fs/nlT3C+KBIzG17DWNfQ0X9XVYpIUmJlJk35pkmw3p+ciay5PBVn8C4kAkACCddIvB6xQ946aA1ZkPQnY2uCNNR71KyrKkQARaJHKJHnFH3JeArO/wDaVZlJJAv+d/KnGBZ1mDb8IsdwaZqZB2Uk+RB/2vQeK4ViIlWY62ED5Chz5Bk1JeDVOJA8KCc0SSTMdOn50qXDpABKoKlW0H3kWHWl7GEUJ8JNs0RHTeilJXBlMgA2A9fM2peAU1dLSJnXQZDXxCZcIACR0HPrtQ+DwhWslsLecGsAwkcydq2wGEzq0OQRI2HVXSaNfDgT3LbcAqkZSeUkZYMiSDJMyOVq1pOkdWOnuzTE4NKJ75zLobEFWYaxGbShHfGnJhm3Oalmxi+p0FSHFd2rKwMqoMuEhSiRcgQIT7f6z8L4k+6rK6VKTBykkwSOgIB323rPk9lIuPSIGeGlLY1V9wJMk8pqbB4gbapUvNaRr/KPeoMcp5yQklKQUpgAjW0i0ATa1KmEuIVmTmAmFHWDMa73rcW1sLyRsOVmyrbcUS0q6TqEq1B6f60ExhFDMO8yqHU3Ea9QZPtR/wBYy2UkFKidrg75SIt0NbqIcgE5oNlR4k8pjTTlWTrsDa+zsH0LOKOAXmUVEYhwSTP2URflyrKl+h1k/UVSI/Tr/wAKBIrynD8Smdovowxj+KxDqHWAlx5xQClLBAKibwgiaXD6Isd/1cN/E5/9dZWUxKjYfRLjh/a4Y+anP/rrZv6K+ICYfYA5Ba/xbNZWUr7Higk/RRid3GVEXJUtZJ6f1dgKZNfRvigLLw4tsVf5KyspOKktgn2TJ+jvE7uNfxK/yVL/AMAYmPjZ/iV/krKyocExWeo7B4oGc7P8Svb4KKa7E4jdTN7fEr/JWVlCWKNdBTCE9iXrypv0Kh/41A/2DcVBlmfNXlrkrKypyxpdFdNB2B7HvtiAtob2Jv5+Gim+zD0yVNn+8r/LWVlb9lxt20N7kkqRIvs89MZkeeYj/wAagd7MPKHiU2Y6n/KK9rKCwQtoMssiJXZBwHRk+eb8UmtH+wxUACGTymbeXgrKynjBLoWUtdL+gIv6OUjRLX8Sh9yaiP0aA6FKfJav8tZWVSKbfbJKMH/CjRP0YkGQ4B62/wAFEn6PFiYcTN9zFxH6ttqysoTj+WH2oX0TNdjXwnKVtmN5VOn7tSP9jnvD4mt9z/lvWVlHFBUZwiBvdgncxOdBJi+ZVjaTGW/lNeJ7DvZgSWYhIOVSxOoOqTXlZXUoo5+EU+jTE9hsRKsimUjYZlH38HmfWsPYd+VEFuYGQ94sFJiDo2K9rKk4rkh0lsG/9Pn0pSEraMCTmUoXN1aI0M71499Hb2VORTIIVYyrQmVD4IvGwFZWUeKDCK5GmI7BYoogLZFxbMrl+5UCPo1xBBBWzCpJhS/8kc6ysrJIWMVZCr6MsTnJK2IVlOq9YuYyb1jX0Z4pBzIcYTEgXUVGZkqV3fKbAV7WUX0PR0H6PeAO4XDKbcUFEuqUMqiQAUotdI5HasrKynS0Mf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1" name="Picture 3" descr="C:\Users\bkdasa\Desktop\rishi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22208" y="161925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King of mountains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.liveinternet.ru/images/attach/c/2/69/766/69766218_Giridhari1.jpg"/>
          <p:cNvPicPr>
            <a:picLocks noChangeAspect="1" noChangeArrowheads="1"/>
          </p:cNvPicPr>
          <p:nvPr/>
        </p:nvPicPr>
        <p:blipFill>
          <a:blip r:embed="rId2"/>
          <a:srcRect b="8446"/>
          <a:stretch>
            <a:fillRect/>
          </a:stretch>
        </p:blipFill>
        <p:spPr bwMode="auto">
          <a:xfrm>
            <a:off x="0" y="-5101"/>
            <a:ext cx="9144000" cy="51486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3421" y="2417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Krishna lifted Govardhan and held for 7 days 7 nights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ussianpaintings.net/articleimg/vrindavan_das/big/radha-_krishna_on_govardhan_original.jpg"/>
          <p:cNvPicPr>
            <a:picLocks noChangeAspect="1" noChangeArrowheads="1"/>
          </p:cNvPicPr>
          <p:nvPr/>
        </p:nvPicPr>
        <p:blipFill>
          <a:blip r:embed="rId2"/>
          <a:srcRect b="611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09393" y="20495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Krishna performed many sweet leelas (viz. collecting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toll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endParaRPr lang="en-US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Surrounded by beautiful lakes and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kunjas </a:t>
            </a:r>
            <a:endParaRPr lang="en-US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avethecow.files.wordpress.com/2013/08/krishna-and-balaram-with-other-cowherds-qi04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1793" y="273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Everyday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Krishna used to take cows for herding to Govardhan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2.bp.blogspot.com/-51OYhYesbu0/UVm9moRk5KI/AAAAAAAACfQ/_vp8MbGqEJ4/s1600/NEW_ART_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47" cy="5143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4220170"/>
            <a:ext cx="45720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mtClean="0"/>
              <a:t>Without taking shelter to the lotus feet of Govardhan, getting Prema Bhakti for Krishna is not possible. 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54924"/>
            <a:ext cx="9143999" cy="790688"/>
          </a:xfrm>
        </p:spPr>
        <p:txBody>
          <a:bodyPr/>
          <a:lstStyle/>
          <a:p>
            <a:r>
              <a:rPr lang="en-US" smtClean="0"/>
              <a:t>Govardhan Parikrama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554</TotalTime>
  <Words>189</Words>
  <Application>Microsoft Office PowerPoint</Application>
  <PresentationFormat>On-screen Show (16:9)</PresentationFormat>
  <Paragraphs>28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Glories of Govardhan (गोवर्धन)</vt:lpstr>
      <vt:lpstr>Prayers to Srila Gurudeva</vt:lpstr>
      <vt:lpstr>Who is Govardhan?</vt:lpstr>
      <vt:lpstr>Slide 4</vt:lpstr>
      <vt:lpstr>Slide 5</vt:lpstr>
      <vt:lpstr>Slide 6</vt:lpstr>
      <vt:lpstr>Slide 7</vt:lpstr>
      <vt:lpstr>Slide 8</vt:lpstr>
      <vt:lpstr>Govardhan Parikrama</vt:lpstr>
      <vt:lpstr>Slide 10</vt:lpstr>
      <vt:lpstr>Slide 11</vt:lpstr>
      <vt:lpstr>Slide 12</vt:lpstr>
      <vt:lpstr>Slide 13</vt:lpstr>
      <vt:lpstr>Govardhan Puja</vt:lpstr>
      <vt:lpstr>My Great Govardhan Puja...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Glories of Vraj Dham</dc:title>
  <dc:creator>Sunil Mishra</dc:creator>
  <cp:lastModifiedBy>Bhagvati kanta Dasa</cp:lastModifiedBy>
  <cp:revision>51</cp:revision>
  <dcterms:created xsi:type="dcterms:W3CDTF">2015-08-04T23:02:21Z</dcterms:created>
  <dcterms:modified xsi:type="dcterms:W3CDTF">2015-11-13T02:38:55Z</dcterms:modified>
</cp:coreProperties>
</file>